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89" r:id="rId2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6" autoAdjust="0"/>
    <p:restoredTop sz="94660"/>
  </p:normalViewPr>
  <p:slideViewPr>
    <p:cSldViewPr snapToGrid="0">
      <p:cViewPr varScale="1">
        <p:scale>
          <a:sx n="64" d="100"/>
          <a:sy n="64" d="100"/>
        </p:scale>
        <p:origin x="702" y="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A11E69-CC3C-47F3-92E1-BA8E10FAE377}" type="datetimeFigureOut">
              <a:rPr lang="es-CO" smtClean="0"/>
              <a:t>15/01/2024</a:t>
            </a:fld>
            <a:endParaRPr lang="es-CO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6A5B63-DFBE-493B-A450-D501759CD4F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1824078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Google Shape;198;p9:notes"/>
          <p:cNvSpPr txBox="1">
            <a:spLocks noGrp="1"/>
          </p:cNvSpPr>
          <p:nvPr>
            <p:ph type="body" idx="1"/>
          </p:nvPr>
        </p:nvSpPr>
        <p:spPr>
          <a:xfrm>
            <a:off x="715264" y="4582943"/>
            <a:ext cx="5722108" cy="4341733"/>
          </a:xfrm>
          <a:prstGeom prst="rect">
            <a:avLst/>
          </a:prstGeom>
        </p:spPr>
        <p:txBody>
          <a:bodyPr spcFirstLastPara="1" wrap="square" lIns="95969" tIns="95969" rIns="95969" bIns="95969" anchor="t" anchorCtr="0">
            <a:noAutofit/>
          </a:bodyPr>
          <a:lstStyle/>
          <a:p>
            <a:endParaRPr/>
          </a:p>
        </p:txBody>
      </p:sp>
      <p:sp>
        <p:nvSpPr>
          <p:cNvPr id="199" name="Google Shape;199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58775" y="723900"/>
            <a:ext cx="6434138" cy="36195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810338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iseño personalizado">
  <p:cSld name="Diseño personalizado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5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5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" name="Google Shape;14;p5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fld id="{00000000-1234-1234-1234-123412341234}" type="slidenum">
              <a:rPr lang="es-CO"/>
              <a:pPr/>
              <a:t>‹Nº›</a:t>
            </a:fld>
            <a:endParaRPr/>
          </a:p>
        </p:txBody>
      </p:sp>
      <p:pic>
        <p:nvPicPr>
          <p:cNvPr id="15" name="Google Shape;15;p53"/>
          <p:cNvPicPr preferRelativeResize="0"/>
          <p:nvPr/>
        </p:nvPicPr>
        <p:blipFill rotWithShape="1">
          <a:blip r:embed="rId2">
            <a:alphaModFix/>
          </a:blip>
          <a:srcRect r="25504"/>
          <a:stretch/>
        </p:blipFill>
        <p:spPr>
          <a:xfrm>
            <a:off x="0" y="-150"/>
            <a:ext cx="9082528" cy="685829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67451755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agen con título" type="picTx">
  <p:cSld name="Imagen con título"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63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Nunito"/>
              <a:buNone/>
              <a:defRPr sz="3200">
                <a:latin typeface="Nunito"/>
                <a:ea typeface="Nunito"/>
                <a:cs typeface="Nunito"/>
                <a:sym typeface="Nunito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63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83" name="Google Shape;83;p63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>
                <a:latin typeface="Nunito"/>
                <a:ea typeface="Nunito"/>
                <a:cs typeface="Nunito"/>
                <a:sym typeface="Nunito"/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84" name="Google Shape;84;p6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latin typeface="Nunito"/>
                <a:ea typeface="Nunito"/>
                <a:cs typeface="Nunito"/>
                <a:sym typeface="Nunito"/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5" name="Google Shape;85;p6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latin typeface="Nunito"/>
                <a:ea typeface="Nunito"/>
                <a:cs typeface="Nunito"/>
                <a:sym typeface="Nunito"/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6" name="Google Shape;86;p6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marL="0" lvl="1" indent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marL="0" lvl="2" indent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marL="0" lvl="3" indent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marL="0" lvl="4" indent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marL="0" lvl="5" indent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marL="0" lvl="6" indent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marL="0" lvl="7" indent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marL="0" lvl="8" indent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fld id="{00000000-1234-1234-1234-123412341234}" type="slidenum">
              <a:rPr lang="es-CO"/>
              <a:pPr/>
              <a:t>‹Nº›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1757829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y texto vertical" type="vertTx">
  <p:cSld name="Título y texto vertical"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64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Nunito"/>
              <a:buNone/>
              <a:defRPr>
                <a:latin typeface="Nunito"/>
                <a:ea typeface="Nunito"/>
                <a:cs typeface="Nunito"/>
                <a:sym typeface="Nunito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9" name="Google Shape;89;p64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>
                <a:latin typeface="Nunito"/>
                <a:ea typeface="Nunito"/>
                <a:cs typeface="Nunito"/>
                <a:sym typeface="Nunito"/>
              </a:defRPr>
            </a:lvl1pPr>
            <a:lvl2pPr marL="914400" lvl="1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>
                <a:latin typeface="Nunito"/>
                <a:ea typeface="Nunito"/>
                <a:cs typeface="Nunito"/>
                <a:sym typeface="Nunito"/>
              </a:defRPr>
            </a:lvl2pPr>
            <a:lvl3pPr marL="1371600" lvl="2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>
                <a:latin typeface="Nunito"/>
                <a:ea typeface="Nunito"/>
                <a:cs typeface="Nunito"/>
                <a:sym typeface="Nunito"/>
              </a:defRPr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>
                <a:latin typeface="Nunito"/>
                <a:ea typeface="Nunito"/>
                <a:cs typeface="Nunito"/>
                <a:sym typeface="Nunito"/>
              </a:defRPr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>
                <a:latin typeface="Nunito"/>
                <a:ea typeface="Nunito"/>
                <a:cs typeface="Nunito"/>
                <a:sym typeface="Nunito"/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90" name="Google Shape;90;p6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latin typeface="Nunito"/>
                <a:ea typeface="Nunito"/>
                <a:cs typeface="Nunito"/>
                <a:sym typeface="Nunito"/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1" name="Google Shape;91;p6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latin typeface="Nunito"/>
                <a:ea typeface="Nunito"/>
                <a:cs typeface="Nunito"/>
                <a:sym typeface="Nunito"/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2" name="Google Shape;92;p6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marL="0" lvl="1" indent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marL="0" lvl="2" indent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marL="0" lvl="3" indent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marL="0" lvl="4" indent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marL="0" lvl="5" indent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marL="0" lvl="6" indent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marL="0" lvl="7" indent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marL="0" lvl="8" indent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fld id="{00000000-1234-1234-1234-123412341234}" type="slidenum">
              <a:rPr lang="es-CO"/>
              <a:pPr/>
              <a:t>‹Nº›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27066338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vertical y texto" type="vertTitleAndTx">
  <p:cSld name="Título vertical y texto"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65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Nunito"/>
              <a:buNone/>
              <a:defRPr>
                <a:latin typeface="Nunito"/>
                <a:ea typeface="Nunito"/>
                <a:cs typeface="Nunito"/>
                <a:sym typeface="Nunito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5" name="Google Shape;95;p65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>
                <a:latin typeface="Nunito"/>
                <a:ea typeface="Nunito"/>
                <a:cs typeface="Nunito"/>
                <a:sym typeface="Nunito"/>
              </a:defRPr>
            </a:lvl1pPr>
            <a:lvl2pPr marL="914400" lvl="1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>
                <a:latin typeface="Nunito"/>
                <a:ea typeface="Nunito"/>
                <a:cs typeface="Nunito"/>
                <a:sym typeface="Nunito"/>
              </a:defRPr>
            </a:lvl2pPr>
            <a:lvl3pPr marL="1371600" lvl="2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>
                <a:latin typeface="Nunito"/>
                <a:ea typeface="Nunito"/>
                <a:cs typeface="Nunito"/>
                <a:sym typeface="Nunito"/>
              </a:defRPr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>
                <a:latin typeface="Nunito"/>
                <a:ea typeface="Nunito"/>
                <a:cs typeface="Nunito"/>
                <a:sym typeface="Nunito"/>
              </a:defRPr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>
                <a:latin typeface="Nunito"/>
                <a:ea typeface="Nunito"/>
                <a:cs typeface="Nunito"/>
                <a:sym typeface="Nunito"/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96" name="Google Shape;96;p6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latin typeface="Nunito"/>
                <a:ea typeface="Nunito"/>
                <a:cs typeface="Nunito"/>
                <a:sym typeface="Nunito"/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7" name="Google Shape;97;p6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latin typeface="Nunito"/>
                <a:ea typeface="Nunito"/>
                <a:cs typeface="Nunito"/>
                <a:sym typeface="Nunito"/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8" name="Google Shape;98;p6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marL="0" lvl="1" indent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marL="0" lvl="2" indent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marL="0" lvl="3" indent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marL="0" lvl="4" indent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marL="0" lvl="5" indent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marL="0" lvl="6" indent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marL="0" lvl="7" indent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marL="0" lvl="8" indent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fld id="{00000000-1234-1234-1234-123412341234}" type="slidenum">
              <a:rPr lang="es-CO"/>
              <a:pPr/>
              <a:t>‹Nº›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5372938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iapositiva de título" type="title">
  <p:cSld name="Diapositiva de título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Google Shape;17;p54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-8100"/>
            <a:ext cx="12191733" cy="6858149"/>
          </a:xfrm>
          <a:prstGeom prst="rect">
            <a:avLst/>
          </a:prstGeom>
          <a:noFill/>
          <a:ln>
            <a:noFill/>
          </a:ln>
        </p:spPr>
      </p:pic>
      <p:sp>
        <p:nvSpPr>
          <p:cNvPr id="18" name="Google Shape;18;p54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Nunito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54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20" name="Google Shape;20;p5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5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fld id="{00000000-1234-1234-1234-123412341234}" type="slidenum">
              <a:rPr lang="es-CO"/>
              <a:pPr/>
              <a:t>‹Nº›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427175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Diapositiva de título">
  <p:cSld name="1_Diapositiva de título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Google Shape;24;p55"/>
          <p:cNvPicPr preferRelativeResize="0"/>
          <p:nvPr/>
        </p:nvPicPr>
        <p:blipFill rotWithShape="1">
          <a:blip r:embed="rId2">
            <a:alphaModFix/>
          </a:blip>
          <a:srcRect r="12500"/>
          <a:stretch/>
        </p:blipFill>
        <p:spPr>
          <a:xfrm>
            <a:off x="0" y="-150"/>
            <a:ext cx="10668000" cy="6858298"/>
          </a:xfrm>
          <a:prstGeom prst="rect">
            <a:avLst/>
          </a:prstGeom>
          <a:noFill/>
          <a:ln>
            <a:noFill/>
          </a:ln>
        </p:spPr>
      </p:pic>
      <p:sp>
        <p:nvSpPr>
          <p:cNvPr id="25" name="Google Shape;25;p55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Nunito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55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27" name="Google Shape;27;p5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5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5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fld id="{00000000-1234-1234-1234-123412341234}" type="slidenum">
              <a:rPr lang="es-CO"/>
              <a:pPr/>
              <a:t>‹Nº›</a:t>
            </a:fld>
            <a:endParaRPr/>
          </a:p>
        </p:txBody>
      </p:sp>
      <p:pic>
        <p:nvPicPr>
          <p:cNvPr id="30" name="Google Shape;30;p5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67" y="4049"/>
            <a:ext cx="12191733" cy="6858148"/>
          </a:xfrm>
          <a:prstGeom prst="rect">
            <a:avLst/>
          </a:prstGeom>
          <a:noFill/>
          <a:ln>
            <a:noFill/>
          </a:ln>
        </p:spPr>
      </p:pic>
      <p:pic>
        <p:nvPicPr>
          <p:cNvPr id="31" name="Google Shape;31;p55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1229030" y="246063"/>
            <a:ext cx="652969" cy="652969"/>
          </a:xfrm>
          <a:prstGeom prst="rect">
            <a:avLst/>
          </a:prstGeom>
          <a:noFill/>
          <a:ln>
            <a:noFill/>
          </a:ln>
        </p:spPr>
      </p:pic>
      <p:sp>
        <p:nvSpPr>
          <p:cNvPr id="32" name="Google Shape;32;p55"/>
          <p:cNvSpPr txBox="1"/>
          <p:nvPr/>
        </p:nvSpPr>
        <p:spPr>
          <a:xfrm>
            <a:off x="5169307" y="6642808"/>
            <a:ext cx="1853392" cy="26157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algn="ctr">
              <a:buClr>
                <a:srgbClr val="000000"/>
              </a:buClr>
              <a:buFont typeface="Arial"/>
              <a:buNone/>
            </a:pPr>
            <a:r>
              <a:rPr lang="es-CO" sz="1100" b="1" kern="0" dirty="0">
                <a:solidFill>
                  <a:srgbClr val="FFFFFF"/>
                </a:solidFill>
                <a:latin typeface="Nunito Sans"/>
                <a:ea typeface="Nunito Sans"/>
                <a:cs typeface="Nunito Sans"/>
                <a:sym typeface="Nunito Sans"/>
              </a:rPr>
              <a:t>www.defensacivil.gov.co</a:t>
            </a:r>
            <a:endParaRPr sz="1400" kern="0" dirty="0">
              <a:solidFill>
                <a:srgbClr val="000000"/>
              </a:solidFill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84801926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ncabezado de sección" type="secHead">
  <p:cSld name="Encabezado de sección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56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Nunito"/>
              <a:buNone/>
              <a:defRPr sz="6000">
                <a:latin typeface="Nunito"/>
                <a:ea typeface="Nunito"/>
                <a:cs typeface="Nunito"/>
                <a:sym typeface="Nunito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56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6" name="Google Shape;36;p5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latin typeface="Nunito"/>
                <a:ea typeface="Nunito"/>
                <a:cs typeface="Nunito"/>
                <a:sym typeface="Nunito"/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7" name="Google Shape;37;p5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latin typeface="Nunito"/>
                <a:ea typeface="Nunito"/>
                <a:cs typeface="Nunito"/>
                <a:sym typeface="Nunito"/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5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marL="0" lvl="1" indent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marL="0" lvl="2" indent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marL="0" lvl="3" indent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marL="0" lvl="4" indent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marL="0" lvl="5" indent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marL="0" lvl="6" indent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marL="0" lvl="7" indent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marL="0" lvl="8" indent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fld id="{00000000-1234-1234-1234-123412341234}" type="slidenum">
              <a:rPr lang="es-CO"/>
              <a:pPr/>
              <a:t>‹Nº›</a:t>
            </a:fld>
            <a:endParaRPr/>
          </a:p>
        </p:txBody>
      </p:sp>
      <p:pic>
        <p:nvPicPr>
          <p:cNvPr id="39" name="Google Shape;39;p56"/>
          <p:cNvPicPr preferRelativeResize="0"/>
          <p:nvPr/>
        </p:nvPicPr>
        <p:blipFill rotWithShape="1">
          <a:blip r:embed="rId2">
            <a:alphaModFix/>
          </a:blip>
          <a:srcRect r="11639"/>
          <a:stretch/>
        </p:blipFill>
        <p:spPr>
          <a:xfrm>
            <a:off x="0" y="-150"/>
            <a:ext cx="10773015" cy="6858298"/>
          </a:xfrm>
          <a:prstGeom prst="rect">
            <a:avLst/>
          </a:prstGeom>
          <a:noFill/>
          <a:ln>
            <a:noFill/>
          </a:ln>
        </p:spPr>
      </p:pic>
      <p:pic>
        <p:nvPicPr>
          <p:cNvPr id="40" name="Google Shape;40;p5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1229030" y="246063"/>
            <a:ext cx="652969" cy="65296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63483902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os objetos" type="twoObj">
  <p:cSld name="Dos objetos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58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Nunito"/>
              <a:buNone/>
              <a:defRPr>
                <a:latin typeface="Nunito"/>
                <a:ea typeface="Nunito"/>
                <a:cs typeface="Nunito"/>
                <a:sym typeface="Nunito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0" name="Google Shape;50;p58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>
                <a:latin typeface="Nunito"/>
                <a:ea typeface="Nunito"/>
                <a:cs typeface="Nunito"/>
                <a:sym typeface="Nunito"/>
              </a:defRPr>
            </a:lvl1pPr>
            <a:lvl2pPr marL="914400" lvl="1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>
                <a:latin typeface="Nunito"/>
                <a:ea typeface="Nunito"/>
                <a:cs typeface="Nunito"/>
                <a:sym typeface="Nunito"/>
              </a:defRPr>
            </a:lvl2pPr>
            <a:lvl3pPr marL="1371600" lvl="2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>
                <a:latin typeface="Nunito"/>
                <a:ea typeface="Nunito"/>
                <a:cs typeface="Nunito"/>
                <a:sym typeface="Nunito"/>
              </a:defRPr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>
                <a:latin typeface="Nunito"/>
                <a:ea typeface="Nunito"/>
                <a:cs typeface="Nunito"/>
                <a:sym typeface="Nunito"/>
              </a:defRPr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>
                <a:latin typeface="Nunito"/>
                <a:ea typeface="Nunito"/>
                <a:cs typeface="Nunito"/>
                <a:sym typeface="Nunito"/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1" name="Google Shape;51;p58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>
                <a:latin typeface="Nunito"/>
                <a:ea typeface="Nunito"/>
                <a:cs typeface="Nunito"/>
                <a:sym typeface="Nunito"/>
              </a:defRPr>
            </a:lvl1pPr>
            <a:lvl2pPr marL="914400" lvl="1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>
                <a:latin typeface="Nunito"/>
                <a:ea typeface="Nunito"/>
                <a:cs typeface="Nunito"/>
                <a:sym typeface="Nunito"/>
              </a:defRPr>
            </a:lvl2pPr>
            <a:lvl3pPr marL="1371600" lvl="2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>
                <a:latin typeface="Nunito"/>
                <a:ea typeface="Nunito"/>
                <a:cs typeface="Nunito"/>
                <a:sym typeface="Nunito"/>
              </a:defRPr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>
                <a:latin typeface="Nunito"/>
                <a:ea typeface="Nunito"/>
                <a:cs typeface="Nunito"/>
                <a:sym typeface="Nunito"/>
              </a:defRPr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>
                <a:latin typeface="Nunito"/>
                <a:ea typeface="Nunito"/>
                <a:cs typeface="Nunito"/>
                <a:sym typeface="Nunito"/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2" name="Google Shape;52;p5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latin typeface="Nunito"/>
                <a:ea typeface="Nunito"/>
                <a:cs typeface="Nunito"/>
                <a:sym typeface="Nunito"/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5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latin typeface="Nunito"/>
                <a:ea typeface="Nunito"/>
                <a:cs typeface="Nunito"/>
                <a:sym typeface="Nunito"/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4" name="Google Shape;54;p5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marL="0" lvl="1" indent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marL="0" lvl="2" indent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marL="0" lvl="3" indent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marL="0" lvl="4" indent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marL="0" lvl="5" indent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marL="0" lvl="6" indent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marL="0" lvl="7" indent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marL="0" lvl="8" indent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fld id="{00000000-1234-1234-1234-123412341234}" type="slidenum">
              <a:rPr lang="es-CO"/>
              <a:pPr/>
              <a:t>‹Nº›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67660642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ación" type="twoTxTwoObj">
  <p:cSld name="Comparación"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59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Nunito"/>
              <a:buNone/>
              <a:defRPr>
                <a:latin typeface="Nunito"/>
                <a:ea typeface="Nunito"/>
                <a:cs typeface="Nunito"/>
                <a:sym typeface="Nunito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59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>
                <a:latin typeface="Nunito"/>
                <a:ea typeface="Nunito"/>
                <a:cs typeface="Nunito"/>
                <a:sym typeface="Nunito"/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58" name="Google Shape;58;p59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>
                <a:latin typeface="Nunito"/>
                <a:ea typeface="Nunito"/>
                <a:cs typeface="Nunito"/>
                <a:sym typeface="Nunito"/>
              </a:defRPr>
            </a:lvl1pPr>
            <a:lvl2pPr marL="914400" lvl="1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>
                <a:latin typeface="Nunito"/>
                <a:ea typeface="Nunito"/>
                <a:cs typeface="Nunito"/>
                <a:sym typeface="Nunito"/>
              </a:defRPr>
            </a:lvl2pPr>
            <a:lvl3pPr marL="1371600" lvl="2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>
                <a:latin typeface="Nunito"/>
                <a:ea typeface="Nunito"/>
                <a:cs typeface="Nunito"/>
                <a:sym typeface="Nunito"/>
              </a:defRPr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>
                <a:latin typeface="Nunito"/>
                <a:ea typeface="Nunito"/>
                <a:cs typeface="Nunito"/>
                <a:sym typeface="Nunito"/>
              </a:defRPr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>
                <a:latin typeface="Nunito"/>
                <a:ea typeface="Nunito"/>
                <a:cs typeface="Nunito"/>
                <a:sym typeface="Nunito"/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9" name="Google Shape;59;p59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>
                <a:latin typeface="Nunito"/>
                <a:ea typeface="Nunito"/>
                <a:cs typeface="Nunito"/>
                <a:sym typeface="Nunito"/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60" name="Google Shape;60;p59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>
                <a:latin typeface="Nunito"/>
                <a:ea typeface="Nunito"/>
                <a:cs typeface="Nunito"/>
                <a:sym typeface="Nunito"/>
              </a:defRPr>
            </a:lvl1pPr>
            <a:lvl2pPr marL="914400" lvl="1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>
                <a:latin typeface="Nunito"/>
                <a:ea typeface="Nunito"/>
                <a:cs typeface="Nunito"/>
                <a:sym typeface="Nunito"/>
              </a:defRPr>
            </a:lvl2pPr>
            <a:lvl3pPr marL="1371600" lvl="2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>
                <a:latin typeface="Nunito"/>
                <a:ea typeface="Nunito"/>
                <a:cs typeface="Nunito"/>
                <a:sym typeface="Nunito"/>
              </a:defRPr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>
                <a:latin typeface="Nunito"/>
                <a:ea typeface="Nunito"/>
                <a:cs typeface="Nunito"/>
                <a:sym typeface="Nunito"/>
              </a:defRPr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>
                <a:latin typeface="Nunito"/>
                <a:ea typeface="Nunito"/>
                <a:cs typeface="Nunito"/>
                <a:sym typeface="Nunito"/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1" name="Google Shape;61;p5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latin typeface="Nunito"/>
                <a:ea typeface="Nunito"/>
                <a:cs typeface="Nunito"/>
                <a:sym typeface="Nunito"/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2" name="Google Shape;62;p5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latin typeface="Nunito"/>
                <a:ea typeface="Nunito"/>
                <a:cs typeface="Nunito"/>
                <a:sym typeface="Nunito"/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5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marL="0" lvl="1" indent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marL="0" lvl="2" indent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marL="0" lvl="3" indent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marL="0" lvl="4" indent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marL="0" lvl="5" indent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marL="0" lvl="6" indent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marL="0" lvl="7" indent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marL="0" lvl="8" indent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fld id="{00000000-1234-1234-1234-123412341234}" type="slidenum">
              <a:rPr lang="es-CO"/>
              <a:pPr/>
              <a:t>‹Nº›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6858481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olo el título" type="titleOnly">
  <p:cSld name="Solo el título"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60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Nunito"/>
              <a:buNone/>
              <a:defRPr>
                <a:latin typeface="Nunito"/>
                <a:ea typeface="Nunito"/>
                <a:cs typeface="Nunito"/>
                <a:sym typeface="Nunito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6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latin typeface="Nunito"/>
                <a:ea typeface="Nunito"/>
                <a:cs typeface="Nunito"/>
                <a:sym typeface="Nunito"/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6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latin typeface="Nunito"/>
                <a:ea typeface="Nunito"/>
                <a:cs typeface="Nunito"/>
                <a:sym typeface="Nunito"/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8" name="Google Shape;68;p6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marL="0" lvl="1" indent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marL="0" lvl="2" indent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marL="0" lvl="3" indent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marL="0" lvl="4" indent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marL="0" lvl="5" indent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marL="0" lvl="6" indent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marL="0" lvl="7" indent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marL="0" lvl="8" indent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fld id="{00000000-1234-1234-1234-123412341234}" type="slidenum">
              <a:rPr lang="es-CO"/>
              <a:pPr/>
              <a:t>‹Nº›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04946921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n blanco" type="blank">
  <p:cSld name="En blanco"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6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latin typeface="Nunito"/>
                <a:ea typeface="Nunito"/>
                <a:cs typeface="Nunito"/>
                <a:sym typeface="Nunito"/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6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latin typeface="Nunito"/>
                <a:ea typeface="Nunito"/>
                <a:cs typeface="Nunito"/>
                <a:sym typeface="Nunito"/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6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marL="0" lvl="1" indent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marL="0" lvl="2" indent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marL="0" lvl="3" indent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marL="0" lvl="4" indent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marL="0" lvl="5" indent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marL="0" lvl="6" indent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marL="0" lvl="7" indent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marL="0" lvl="8" indent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fld id="{00000000-1234-1234-1234-123412341234}" type="slidenum">
              <a:rPr lang="es-CO"/>
              <a:pPr/>
              <a:t>‹Nº›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56107783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ido con título" type="objTx">
  <p:cSld name="Contenido con título"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62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Nunito"/>
              <a:buNone/>
              <a:defRPr sz="3200">
                <a:latin typeface="Nunito"/>
                <a:ea typeface="Nunito"/>
                <a:cs typeface="Nunito"/>
                <a:sym typeface="Nunito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5" name="Google Shape;75;p62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>
                <a:latin typeface="Nunito"/>
                <a:ea typeface="Nunito"/>
                <a:cs typeface="Nunito"/>
                <a:sym typeface="Nunito"/>
              </a:defRPr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>
                <a:latin typeface="Nunito"/>
                <a:ea typeface="Nunito"/>
                <a:cs typeface="Nunito"/>
                <a:sym typeface="Nunito"/>
              </a:defRPr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>
                <a:latin typeface="Nunito"/>
                <a:ea typeface="Nunito"/>
                <a:cs typeface="Nunito"/>
                <a:sym typeface="Nunito"/>
              </a:defRPr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>
                <a:latin typeface="Nunito"/>
                <a:ea typeface="Nunito"/>
                <a:cs typeface="Nunito"/>
                <a:sym typeface="Nunito"/>
              </a:defRPr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>
                <a:latin typeface="Nunito"/>
                <a:ea typeface="Nunito"/>
                <a:cs typeface="Nunito"/>
                <a:sym typeface="Nunito"/>
              </a:defRPr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76" name="Google Shape;76;p62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>
                <a:latin typeface="Nunito"/>
                <a:ea typeface="Nunito"/>
                <a:cs typeface="Nunito"/>
                <a:sym typeface="Nunito"/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77" name="Google Shape;77;p6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latin typeface="Nunito"/>
                <a:ea typeface="Nunito"/>
                <a:cs typeface="Nunito"/>
                <a:sym typeface="Nunito"/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6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latin typeface="Nunito"/>
                <a:ea typeface="Nunito"/>
                <a:cs typeface="Nunito"/>
                <a:sym typeface="Nunito"/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6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marL="0" lvl="1" indent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marL="0" lvl="2" indent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marL="0" lvl="3" indent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marL="0" lvl="4" indent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marL="0" lvl="5" indent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marL="0" lvl="6" indent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marL="0" lvl="7" indent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marL="0" lvl="8" indent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fld id="{00000000-1234-1234-1234-123412341234}" type="slidenum">
              <a:rPr lang="es-CO"/>
              <a:pPr/>
              <a:t>‹Nº›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87270500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5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Nunito"/>
              <a:buNone/>
              <a:defRPr sz="44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52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endParaRPr/>
          </a:p>
        </p:txBody>
      </p:sp>
      <p:sp>
        <p:nvSpPr>
          <p:cNvPr id="8" name="Google Shape;8;p5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pPr>
              <a:buClr>
                <a:srgbClr val="000000"/>
              </a:buClr>
              <a:buFont typeface="Arial"/>
              <a:buNone/>
            </a:pPr>
            <a:endParaRPr kern="0"/>
          </a:p>
        </p:txBody>
      </p:sp>
      <p:sp>
        <p:nvSpPr>
          <p:cNvPr id="9" name="Google Shape;9;p5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pPr>
              <a:buClr>
                <a:srgbClr val="000000"/>
              </a:buClr>
              <a:buFont typeface="Arial"/>
              <a:buNone/>
            </a:pPr>
            <a:endParaRPr kern="0"/>
          </a:p>
        </p:txBody>
      </p:sp>
      <p:sp>
        <p:nvSpPr>
          <p:cNvPr id="10" name="Google Shape;10;p5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pPr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s-CO" kern="0"/>
              <a:pPr>
                <a:buClr>
                  <a:srgbClr val="000000"/>
                </a:buClr>
                <a:buFont typeface="Arial"/>
                <a:buNone/>
              </a:pPr>
              <a:t>‹Nº›</a:t>
            </a:fld>
            <a:endParaRPr kern="0"/>
          </a:p>
        </p:txBody>
      </p:sp>
    </p:spTree>
    <p:extLst>
      <p:ext uri="{BB962C8B-B14F-4D97-AF65-F5344CB8AC3E}">
        <p14:creationId xmlns:p14="http://schemas.microsoft.com/office/powerpoint/2010/main" val="2006326413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38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Conector recto 9">
            <a:extLst>
              <a:ext uri="{FF2B5EF4-FFF2-40B4-BE49-F238E27FC236}">
                <a16:creationId xmlns:a16="http://schemas.microsoft.com/office/drawing/2014/main" id="{1A27E8CE-5E77-4099-B484-43AEBB5BB7DD}"/>
              </a:ext>
            </a:extLst>
          </p:cNvPr>
          <p:cNvCxnSpPr>
            <a:cxnSpLocks/>
          </p:cNvCxnSpPr>
          <p:nvPr/>
        </p:nvCxnSpPr>
        <p:spPr>
          <a:xfrm>
            <a:off x="3981301" y="5825970"/>
            <a:ext cx="5471794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1" name="Google Shape;201;p9"/>
          <p:cNvSpPr txBox="1"/>
          <p:nvPr/>
        </p:nvSpPr>
        <p:spPr>
          <a:xfrm>
            <a:off x="2476742" y="401873"/>
            <a:ext cx="7482958" cy="5539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s-CO" sz="2000" b="1" i="0" u="none" strike="noStrike" kern="0" cap="none" spc="0" normalizeH="0" baseline="0" noProof="0" dirty="0">
                <a:ln>
                  <a:noFill/>
                </a:ln>
                <a:solidFill>
                  <a:srgbClr val="1E4E79"/>
                </a:solidFill>
                <a:effectLst/>
                <a:uLnTx/>
                <a:uFillTx/>
                <a:latin typeface="Nunito"/>
                <a:ea typeface="Nunito"/>
                <a:cs typeface="Nunito"/>
                <a:sym typeface="Nunito"/>
              </a:rPr>
              <a:t>Estructura Orgánica 2024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s-CO" sz="1000" b="1" i="0" u="none" strike="noStrike" kern="0" cap="none" spc="0" normalizeH="0" baseline="0" noProof="0" dirty="0">
                <a:ln>
                  <a:noFill/>
                </a:ln>
                <a:solidFill>
                  <a:srgbClr val="1E4E79"/>
                </a:solidFill>
                <a:effectLst/>
                <a:uLnTx/>
                <a:uFillTx/>
                <a:latin typeface="Nunito"/>
                <a:ea typeface="Nunito"/>
                <a:cs typeface="Nunito"/>
                <a:sym typeface="Nunito"/>
              </a:rPr>
              <a:t>(Res. 00009/ 11-ENE-24)</a:t>
            </a:r>
            <a:endParaRPr kumimoji="0" sz="1000" b="0" i="0" u="none" strike="noStrike" kern="0" cap="none" spc="0" normalizeH="0" baseline="0" noProof="0" dirty="0">
              <a:ln>
                <a:noFill/>
              </a:ln>
              <a:solidFill>
                <a:srgbClr val="1E4E79"/>
              </a:solidFill>
              <a:effectLst/>
              <a:uLnTx/>
              <a:uFillTx/>
              <a:latin typeface="Nunito"/>
              <a:ea typeface="Nunito"/>
              <a:cs typeface="Nunito"/>
              <a:sym typeface="Nunito"/>
            </a:endParaRPr>
          </a:p>
        </p:txBody>
      </p:sp>
      <p:grpSp>
        <p:nvGrpSpPr>
          <p:cNvPr id="14" name="Grupo 13">
            <a:extLst>
              <a:ext uri="{FF2B5EF4-FFF2-40B4-BE49-F238E27FC236}">
                <a16:creationId xmlns:a16="http://schemas.microsoft.com/office/drawing/2014/main" id="{85FC615A-E710-4E5F-9857-393A088D7F40}"/>
              </a:ext>
            </a:extLst>
          </p:cNvPr>
          <p:cNvGrpSpPr/>
          <p:nvPr/>
        </p:nvGrpSpPr>
        <p:grpSpPr>
          <a:xfrm>
            <a:off x="1682714" y="1469689"/>
            <a:ext cx="9544919" cy="4671389"/>
            <a:chOff x="1727684" y="1177384"/>
            <a:chExt cx="9544919" cy="4671389"/>
          </a:xfrm>
        </p:grpSpPr>
        <p:sp>
          <p:nvSpPr>
            <p:cNvPr id="202" name="Google Shape;202;p9"/>
            <p:cNvSpPr txBox="1"/>
            <p:nvPr/>
          </p:nvSpPr>
          <p:spPr>
            <a:xfrm>
              <a:off x="10331583" y="5376270"/>
              <a:ext cx="941020" cy="461664"/>
            </a:xfrm>
            <a:prstGeom prst="rect">
              <a:avLst/>
            </a:prstGeom>
            <a:solidFill>
              <a:srgbClr val="C7C7C7"/>
            </a:solidFill>
            <a:ln w="19050" cap="flat" cmpd="sng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40000" dist="20000" dir="5400000" rotWithShape="0">
                <a:srgbClr val="000000">
                  <a:alpha val="37647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r>
                <a:rPr kumimoji="0" lang="es-CO" sz="1000" b="0" i="0" u="none" strike="noStrike" kern="0" cap="none" spc="0" normalizeH="0" baseline="0" noProof="0" dirty="0">
                  <a:ln>
                    <a:noFill/>
                  </a:ln>
                  <a:solidFill>
                    <a:srgbClr val="0F243E"/>
                  </a:solidFill>
                  <a:effectLst/>
                  <a:uLnTx/>
                  <a:uFillTx/>
                  <a:latin typeface="Nunito"/>
                  <a:ea typeface="Nunito"/>
                  <a:cs typeface="Nunito"/>
                  <a:sym typeface="Nunito"/>
                </a:rPr>
                <a:t>DIRECCIÓN ESCUELAS</a:t>
              </a:r>
              <a:endParaRPr kumimoji="0" sz="1000" b="0" i="0" u="none" strike="noStrike" kern="0" cap="none" spc="0" normalizeH="0" baseline="0" noProof="0" dirty="0">
                <a:ln>
                  <a:noFill/>
                </a:ln>
                <a:solidFill>
                  <a:srgbClr val="0F243E"/>
                </a:solidFill>
                <a:effectLst/>
                <a:uLnTx/>
                <a:uFillTx/>
                <a:latin typeface="Nunito"/>
                <a:ea typeface="Nunito"/>
                <a:cs typeface="Nunito"/>
                <a:sym typeface="Nunito"/>
              </a:endParaRPr>
            </a:p>
          </p:txBody>
        </p:sp>
        <p:grpSp>
          <p:nvGrpSpPr>
            <p:cNvPr id="2" name="Grupo 1"/>
            <p:cNvGrpSpPr/>
            <p:nvPr/>
          </p:nvGrpSpPr>
          <p:grpSpPr>
            <a:xfrm>
              <a:off x="1727684" y="1177384"/>
              <a:ext cx="8525591" cy="4671389"/>
              <a:chOff x="1727684" y="1926890"/>
              <a:chExt cx="8525591" cy="4671389"/>
            </a:xfrm>
          </p:grpSpPr>
          <p:cxnSp>
            <p:nvCxnSpPr>
              <p:cNvPr id="232" name="Google Shape;232;p9"/>
              <p:cNvCxnSpPr/>
              <p:nvPr/>
            </p:nvCxnSpPr>
            <p:spPr>
              <a:xfrm>
                <a:off x="9438807" y="4753548"/>
                <a:ext cx="0" cy="189239"/>
              </a:xfrm>
              <a:prstGeom prst="straightConnector1">
                <a:avLst/>
              </a:prstGeom>
              <a:noFill/>
              <a:ln w="5715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05" name="Google Shape;205;p9"/>
              <p:cNvCxnSpPr/>
              <p:nvPr/>
            </p:nvCxnSpPr>
            <p:spPr>
              <a:xfrm>
                <a:off x="3995589" y="4753548"/>
                <a:ext cx="0" cy="189239"/>
              </a:xfrm>
              <a:prstGeom prst="straightConnector1">
                <a:avLst/>
              </a:prstGeom>
              <a:noFill/>
              <a:ln w="5715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06" name="Google Shape;206;p9"/>
              <p:cNvCxnSpPr>
                <a:cxnSpLocks/>
              </p:cNvCxnSpPr>
              <p:nvPr/>
            </p:nvCxnSpPr>
            <p:spPr>
              <a:xfrm>
                <a:off x="9490570" y="5516196"/>
                <a:ext cx="7495" cy="766975"/>
              </a:xfrm>
              <a:prstGeom prst="straightConnector1">
                <a:avLst/>
              </a:prstGeom>
              <a:noFill/>
              <a:ln w="2857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grpSp>
            <p:nvGrpSpPr>
              <p:cNvPr id="207" name="Google Shape;207;p9"/>
              <p:cNvGrpSpPr/>
              <p:nvPr/>
            </p:nvGrpSpPr>
            <p:grpSpPr>
              <a:xfrm>
                <a:off x="3215510" y="1985797"/>
                <a:ext cx="7037765" cy="4109765"/>
                <a:chOff x="752190" y="545779"/>
                <a:chExt cx="7866263" cy="4691463"/>
              </a:xfrm>
            </p:grpSpPr>
            <p:grpSp>
              <p:nvGrpSpPr>
                <p:cNvPr id="208" name="Google Shape;208;p9"/>
                <p:cNvGrpSpPr/>
                <p:nvPr/>
              </p:nvGrpSpPr>
              <p:grpSpPr>
                <a:xfrm>
                  <a:off x="752190" y="545779"/>
                  <a:ext cx="7866263" cy="4007825"/>
                  <a:chOff x="266685" y="1275999"/>
                  <a:chExt cx="7866263" cy="4007825"/>
                </a:xfrm>
              </p:grpSpPr>
              <p:cxnSp>
                <p:nvCxnSpPr>
                  <p:cNvPr id="218" name="Google Shape;218;p9"/>
                  <p:cNvCxnSpPr/>
                  <p:nvPr/>
                </p:nvCxnSpPr>
                <p:spPr>
                  <a:xfrm flipH="1">
                    <a:off x="4086494" y="2095103"/>
                    <a:ext cx="6476" cy="2516077"/>
                  </a:xfrm>
                  <a:prstGeom prst="straightConnector1">
                    <a:avLst/>
                  </a:prstGeom>
                  <a:noFill/>
                  <a:ln w="57150" cap="flat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</p:cxnSp>
              <p:cxnSp>
                <p:nvCxnSpPr>
                  <p:cNvPr id="209" name="Google Shape;209;p9"/>
                  <p:cNvCxnSpPr/>
                  <p:nvPr/>
                </p:nvCxnSpPr>
                <p:spPr>
                  <a:xfrm>
                    <a:off x="4086495" y="1486980"/>
                    <a:ext cx="0" cy="323290"/>
                  </a:xfrm>
                  <a:prstGeom prst="straightConnector1">
                    <a:avLst/>
                  </a:prstGeom>
                  <a:noFill/>
                  <a:ln w="9525" cap="flat" cmpd="sng">
                    <a:solidFill>
                      <a:srgbClr val="0F243E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</p:cxnSp>
              <p:sp>
                <p:nvSpPr>
                  <p:cNvPr id="210" name="Google Shape;210;p9"/>
                  <p:cNvSpPr/>
                  <p:nvPr/>
                </p:nvSpPr>
                <p:spPr>
                  <a:xfrm>
                    <a:off x="6511519" y="1459168"/>
                    <a:ext cx="1152092" cy="994857"/>
                  </a:xfrm>
                  <a:prstGeom prst="ellipse">
                    <a:avLst/>
                  </a:prstGeom>
                  <a:solidFill>
                    <a:srgbClr val="FFFFFF"/>
                  </a:solidFill>
                  <a:ln w="19050" cap="flat" cmpd="sng">
                    <a:solidFill>
                      <a:srgbClr val="5D8191"/>
                    </a:solidFill>
                    <a:prstDash val="dash"/>
                    <a:round/>
                    <a:headEnd type="none" w="sm" len="sm"/>
                    <a:tailEnd type="none" w="sm" len="sm"/>
                  </a:ln>
                </p:spPr>
                <p:txBody>
                  <a:bodyPr spcFirstLastPara="1" wrap="square" lIns="91425" tIns="45700" rIns="91425" bIns="45700" anchor="t" anchorCtr="0">
                    <a:noAutofit/>
                  </a:bodyPr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Tx/>
                      <a:buFont typeface="Arial"/>
                      <a:buNone/>
                      <a:tabLst/>
                      <a:defRPr/>
                    </a:pPr>
                    <a:endParaRPr kumimoji="0" sz="1600" b="0" i="0" u="none" strike="noStrike" kern="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Nunito"/>
                      <a:ea typeface="Nunito"/>
                      <a:cs typeface="Nunito"/>
                      <a:sym typeface="Nunito"/>
                    </a:endParaRPr>
                  </a:p>
                </p:txBody>
              </p:sp>
              <p:sp>
                <p:nvSpPr>
                  <p:cNvPr id="211" name="Google Shape;211;p9"/>
                  <p:cNvSpPr txBox="1"/>
                  <p:nvPr/>
                </p:nvSpPr>
                <p:spPr>
                  <a:xfrm>
                    <a:off x="2947321" y="1275999"/>
                    <a:ext cx="2291302" cy="287091"/>
                  </a:xfrm>
                  <a:prstGeom prst="rect">
                    <a:avLst/>
                  </a:prstGeom>
                  <a:solidFill>
                    <a:srgbClr val="0F243E"/>
                  </a:solidFill>
                  <a:ln w="9525" cap="flat" cmpd="sng">
                    <a:solidFill>
                      <a:srgbClr val="000000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>
                    <a:outerShdw blurRad="40000" dist="20000" dir="5400000" rotWithShape="0">
                      <a:srgbClr val="000000">
                        <a:alpha val="37647"/>
                      </a:srgbClr>
                    </a:outerShdw>
                  </a:effectLst>
                </p:spPr>
                <p:txBody>
                  <a:bodyPr spcFirstLastPara="1" wrap="square" lIns="91425" tIns="45700" rIns="91425" bIns="45700" anchor="t" anchorCtr="0">
                    <a:noAutofit/>
                  </a:bodyPr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Tx/>
                      <a:buFont typeface="Arial"/>
                      <a:buNone/>
                      <a:tabLst/>
                      <a:defRPr/>
                    </a:pPr>
                    <a:r>
                      <a:rPr kumimoji="0" lang="es-CO" sz="1050" b="1" i="0" u="none" strike="noStrike" kern="0" cap="none" spc="0" normalizeH="0" baseline="0" noProof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uLnTx/>
                        <a:uFillTx/>
                        <a:latin typeface="Nunito"/>
                        <a:ea typeface="Nunito"/>
                        <a:cs typeface="Nunito"/>
                        <a:sym typeface="Nunito"/>
                      </a:rPr>
                      <a:t>CONSEJO DIRECTIVO</a:t>
                    </a:r>
                    <a:endParaRPr kumimoji="0" sz="1050" b="0" i="0" u="none" strike="noStrike" kern="0" cap="none" spc="0" normalizeH="0" baseline="0" noProof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Nunito"/>
                      <a:ea typeface="Nunito"/>
                      <a:cs typeface="Nunito"/>
                      <a:sym typeface="Nunito"/>
                    </a:endParaRPr>
                  </a:p>
                </p:txBody>
              </p:sp>
              <p:sp>
                <p:nvSpPr>
                  <p:cNvPr id="212" name="Google Shape;212;p9"/>
                  <p:cNvSpPr txBox="1"/>
                  <p:nvPr/>
                </p:nvSpPr>
                <p:spPr>
                  <a:xfrm>
                    <a:off x="1888377" y="2359968"/>
                    <a:ext cx="1766070" cy="431100"/>
                  </a:xfrm>
                  <a:prstGeom prst="rect">
                    <a:avLst/>
                  </a:prstGeom>
                  <a:solidFill>
                    <a:schemeClr val="bg1"/>
                  </a:solidFill>
                  <a:ln w="9525" cap="flat" cmpd="sng">
                    <a:solidFill>
                      <a:schemeClr val="dk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>
                    <a:outerShdw blurRad="40000" dist="20000" dir="5400000" rotWithShape="0">
                      <a:srgbClr val="000000">
                        <a:alpha val="37647"/>
                      </a:srgbClr>
                    </a:outerShdw>
                  </a:effectLst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Tx/>
                      <a:buFont typeface="Arial"/>
                      <a:buNone/>
                      <a:tabLst/>
                      <a:defRPr/>
                    </a:pPr>
                    <a:r>
                      <a:rPr kumimoji="0" lang="es-CO" sz="1000" b="0" i="0" u="none" strike="noStrike" kern="0" cap="none" spc="0" normalizeH="0" baseline="0" noProof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Nunito"/>
                        <a:ea typeface="Nunito"/>
                        <a:cs typeface="Nunito"/>
                        <a:sym typeface="Nunito"/>
                      </a:rPr>
                      <a:t>Oficina Asesora Jurídica</a:t>
                    </a:r>
                    <a:endParaRPr kumimoji="0" sz="1000" b="0" i="0" u="none" strike="noStrike" kern="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Nunito"/>
                      <a:ea typeface="Nunito"/>
                      <a:cs typeface="Nunito"/>
                      <a:sym typeface="Nunito"/>
                    </a:endParaRPr>
                  </a:p>
                </p:txBody>
              </p:sp>
              <p:sp>
                <p:nvSpPr>
                  <p:cNvPr id="213" name="Google Shape;213;p9"/>
                  <p:cNvSpPr txBox="1"/>
                  <p:nvPr/>
                </p:nvSpPr>
                <p:spPr>
                  <a:xfrm>
                    <a:off x="4571244" y="2619976"/>
                    <a:ext cx="1803465" cy="440041"/>
                  </a:xfrm>
                  <a:prstGeom prst="rect">
                    <a:avLst/>
                  </a:prstGeom>
                  <a:solidFill>
                    <a:schemeClr val="bg1"/>
                  </a:solidFill>
                  <a:ln w="9525" cap="flat" cmpd="sng">
                    <a:solidFill>
                      <a:schemeClr val="dk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>
                    <a:outerShdw blurRad="40000" dist="20000" dir="5400000" rotWithShape="0">
                      <a:srgbClr val="000000">
                        <a:alpha val="37647"/>
                      </a:srgbClr>
                    </a:outerShdw>
                  </a:effectLst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Tx/>
                      <a:buFont typeface="Arial"/>
                      <a:buNone/>
                      <a:tabLst/>
                      <a:defRPr/>
                    </a:pPr>
                    <a:r>
                      <a:rPr kumimoji="0" lang="es-CO" sz="1000" b="0" i="0" u="none" strike="noStrike" kern="0" cap="none" spc="0" normalizeH="0" baseline="0" noProof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Nunito"/>
                        <a:ea typeface="Nunito"/>
                        <a:cs typeface="Nunito"/>
                        <a:sym typeface="Nunito"/>
                      </a:rPr>
                      <a:t>Oficina de control interno</a:t>
                    </a:r>
                    <a:endParaRPr kumimoji="0" sz="1000" b="0" i="0" u="none" strike="noStrike" kern="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Nunito"/>
                      <a:ea typeface="Nunito"/>
                      <a:cs typeface="Nunito"/>
                      <a:sym typeface="Nunito"/>
                    </a:endParaRPr>
                  </a:p>
                </p:txBody>
              </p:sp>
              <p:sp>
                <p:nvSpPr>
                  <p:cNvPr id="214" name="Google Shape;214;p9"/>
                  <p:cNvSpPr txBox="1"/>
                  <p:nvPr/>
                </p:nvSpPr>
                <p:spPr>
                  <a:xfrm>
                    <a:off x="1888377" y="2998864"/>
                    <a:ext cx="1766070" cy="492157"/>
                  </a:xfrm>
                  <a:prstGeom prst="rect">
                    <a:avLst/>
                  </a:prstGeom>
                  <a:solidFill>
                    <a:schemeClr val="bg1"/>
                  </a:solidFill>
                  <a:ln w="9525" cap="flat" cmpd="sng">
                    <a:solidFill>
                      <a:schemeClr val="dk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>
                    <a:outerShdw blurRad="40000" dist="20000" dir="5400000" rotWithShape="0">
                      <a:srgbClr val="000000">
                        <a:alpha val="37647"/>
                      </a:srgbClr>
                    </a:outerShdw>
                  </a:effectLst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Tx/>
                      <a:buFont typeface="Arial"/>
                      <a:buNone/>
                      <a:tabLst/>
                      <a:defRPr/>
                    </a:pPr>
                    <a:r>
                      <a:rPr kumimoji="0" lang="es-CO" sz="1000" b="0" i="0" u="none" strike="noStrike" kern="0" cap="none" spc="0" normalizeH="0" baseline="0" noProof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Nunito"/>
                        <a:ea typeface="Nunito"/>
                        <a:cs typeface="Nunito"/>
                        <a:sym typeface="Nunito"/>
                      </a:rPr>
                      <a:t>Oficina Asesora planeación</a:t>
                    </a:r>
                    <a:endParaRPr kumimoji="0" sz="1000" b="0" i="0" u="none" strike="noStrike" kern="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Nunito"/>
                      <a:ea typeface="Nunito"/>
                      <a:cs typeface="Nunito"/>
                      <a:sym typeface="Nunito"/>
                    </a:endParaRPr>
                  </a:p>
                </p:txBody>
              </p:sp>
              <p:sp>
                <p:nvSpPr>
                  <p:cNvPr id="215" name="Google Shape;215;p9"/>
                  <p:cNvSpPr txBox="1"/>
                  <p:nvPr/>
                </p:nvSpPr>
                <p:spPr>
                  <a:xfrm>
                    <a:off x="266685" y="4618600"/>
                    <a:ext cx="1770714" cy="657014"/>
                  </a:xfrm>
                  <a:prstGeom prst="rect">
                    <a:avLst/>
                  </a:prstGeom>
                  <a:solidFill>
                    <a:schemeClr val="accent1">
                      <a:lumMod val="75000"/>
                    </a:schemeClr>
                  </a:solidFill>
                  <a:ln w="19050" cap="flat" cmpd="sng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>
                    <a:outerShdw blurRad="40000" dist="20000" dir="5400000" rotWithShape="0">
                      <a:srgbClr val="000000">
                        <a:alpha val="37647"/>
                      </a:srgbClr>
                    </a:outerShdw>
                  </a:effectLst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Tx/>
                      <a:buFont typeface="Arial"/>
                      <a:buNone/>
                      <a:tabLst/>
                      <a:defRPr/>
                    </a:pPr>
                    <a:r>
                      <a:rPr kumimoji="0" lang="es-CO" sz="1050" b="1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uLnTx/>
                        <a:uFillTx/>
                        <a:latin typeface="Nunito"/>
                        <a:ea typeface="Nunito"/>
                        <a:cs typeface="Nunito"/>
                        <a:sym typeface="Nunito"/>
                      </a:rPr>
                      <a:t>SUBDIRECCIÓN ADMINISTRATIVA</a:t>
                    </a:r>
                    <a:endParaRPr kumimoji="0" sz="14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/>
                      <a:ea typeface="+mn-ea"/>
                      <a:cs typeface="Arial"/>
                      <a:sym typeface="Arial"/>
                    </a:endParaRPr>
                  </a:p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Tx/>
                      <a:buFont typeface="Arial"/>
                      <a:buNone/>
                      <a:tabLst/>
                      <a:defRPr/>
                    </a:pPr>
                    <a:r>
                      <a:rPr kumimoji="0" lang="es-CO" sz="1050" b="1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uLnTx/>
                        <a:uFillTx/>
                        <a:latin typeface="Nunito"/>
                        <a:ea typeface="Nunito"/>
                        <a:cs typeface="Nunito"/>
                        <a:sym typeface="Nunito"/>
                      </a:rPr>
                      <a:t>Y FINANCIERA</a:t>
                    </a:r>
                    <a:endParaRPr kumimoji="0" sz="1050" b="1" i="0" u="none" strike="noStrike" kern="0" cap="none" spc="0" normalizeH="0" baseline="0" noProof="0" dirty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Nunito"/>
                      <a:ea typeface="Nunito"/>
                      <a:cs typeface="Nunito"/>
                      <a:sym typeface="Nunito"/>
                    </a:endParaRPr>
                  </a:p>
                </p:txBody>
              </p:sp>
              <p:sp>
                <p:nvSpPr>
                  <p:cNvPr id="216" name="Google Shape;216;p9"/>
                  <p:cNvSpPr txBox="1"/>
                  <p:nvPr/>
                </p:nvSpPr>
                <p:spPr>
                  <a:xfrm>
                    <a:off x="6354367" y="4626810"/>
                    <a:ext cx="1778581" cy="657014"/>
                  </a:xfrm>
                  <a:prstGeom prst="rect">
                    <a:avLst/>
                  </a:prstGeom>
                  <a:solidFill>
                    <a:schemeClr val="accent1">
                      <a:lumMod val="75000"/>
                    </a:schemeClr>
                  </a:solidFill>
                  <a:ln w="19050" cap="flat" cmpd="sng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>
                    <a:outerShdw blurRad="40000" dist="20000" dir="5400000" rotWithShape="0">
                      <a:srgbClr val="000000">
                        <a:alpha val="37647"/>
                      </a:srgbClr>
                    </a:outerShdw>
                  </a:effectLst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Tx/>
                      <a:buFont typeface="Arial"/>
                      <a:buNone/>
                      <a:tabLst/>
                      <a:defRPr/>
                    </a:pPr>
                    <a:r>
                      <a:rPr kumimoji="0" lang="es-CO" sz="1050" b="1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uLnTx/>
                        <a:uFillTx/>
                        <a:latin typeface="Nunito"/>
                        <a:ea typeface="Nunito"/>
                        <a:cs typeface="Nunito"/>
                        <a:sym typeface="Nunito"/>
                      </a:rPr>
                      <a:t>SUBDIRECCIÓN CAPACITACIÓN Y ENTRENAMIENTO</a:t>
                    </a:r>
                    <a:endParaRPr kumimoji="0" sz="1050" b="1" i="0" u="none" strike="noStrike" kern="0" cap="none" spc="0" normalizeH="0" baseline="0" noProof="0" dirty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Nunito"/>
                      <a:ea typeface="Nunito"/>
                      <a:cs typeface="Nunito"/>
                      <a:sym typeface="Nunito"/>
                    </a:endParaRPr>
                  </a:p>
                </p:txBody>
              </p:sp>
              <p:sp>
                <p:nvSpPr>
                  <p:cNvPr id="217" name="Google Shape;217;p9"/>
                  <p:cNvSpPr txBox="1"/>
                  <p:nvPr/>
                </p:nvSpPr>
                <p:spPr>
                  <a:xfrm>
                    <a:off x="3151454" y="4591267"/>
                    <a:ext cx="1914056" cy="657014"/>
                  </a:xfrm>
                  <a:prstGeom prst="rect">
                    <a:avLst/>
                  </a:prstGeom>
                  <a:solidFill>
                    <a:schemeClr val="accent1">
                      <a:lumMod val="75000"/>
                    </a:schemeClr>
                  </a:solidFill>
                  <a:ln w="19050" cap="flat" cmpd="sng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>
                    <a:outerShdw blurRad="40000" dist="20000" dir="5400000" rotWithShape="0">
                      <a:srgbClr val="000000">
                        <a:alpha val="37647"/>
                      </a:srgbClr>
                    </a:outerShdw>
                  </a:effectLst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Tx/>
                      <a:buFont typeface="Arial"/>
                      <a:buNone/>
                      <a:tabLst/>
                      <a:defRPr/>
                    </a:pPr>
                    <a:r>
                      <a:rPr kumimoji="0" lang="es-CO" sz="1050" b="1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uLnTx/>
                        <a:uFillTx/>
                        <a:latin typeface="Nunito"/>
                        <a:ea typeface="Nunito"/>
                        <a:cs typeface="Nunito"/>
                        <a:sym typeface="Nunito"/>
                      </a:rPr>
                      <a:t>SUBDIRECCIÓN OPERATIVA </a:t>
                    </a:r>
                    <a:endParaRPr kumimoji="0" sz="1050" b="1" i="0" u="none" strike="noStrike" kern="0" cap="none" spc="0" normalizeH="0" baseline="0" noProof="0" dirty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Nunito"/>
                      <a:ea typeface="Nunito"/>
                      <a:cs typeface="Nunito"/>
                      <a:sym typeface="Nunito"/>
                    </a:endParaRPr>
                  </a:p>
                </p:txBody>
              </p:sp>
              <p:sp>
                <p:nvSpPr>
                  <p:cNvPr id="219" name="Google Shape;219;p9"/>
                  <p:cNvSpPr txBox="1"/>
                  <p:nvPr/>
                </p:nvSpPr>
                <p:spPr>
                  <a:xfrm>
                    <a:off x="3006375" y="1782956"/>
                    <a:ext cx="2209713" cy="312147"/>
                  </a:xfrm>
                  <a:prstGeom prst="rect">
                    <a:avLst/>
                  </a:prstGeom>
                  <a:solidFill>
                    <a:schemeClr val="accent1">
                      <a:lumMod val="75000"/>
                    </a:schemeClr>
                  </a:solidFill>
                  <a:ln w="38100" cap="flat" cmpd="sng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>
                    <a:outerShdw blurRad="40000" dist="20000" dir="5400000" rotWithShape="0">
                      <a:srgbClr val="000000">
                        <a:alpha val="37647"/>
                      </a:srgbClr>
                    </a:outerShdw>
                  </a:effectLst>
                </p:spPr>
                <p:txBody>
                  <a:bodyPr spcFirstLastPara="1" wrap="square" lIns="91425" tIns="45700" rIns="91425" bIns="45700" anchor="t" anchorCtr="0">
                    <a:noAutofit/>
                  </a:bodyPr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Tx/>
                      <a:buFont typeface="Arial"/>
                      <a:buNone/>
                      <a:tabLst/>
                      <a:defRPr/>
                    </a:pPr>
                    <a:r>
                      <a:rPr kumimoji="0" lang="es-CO" sz="1050" b="1" i="0" u="none" strike="noStrike" kern="0" cap="none" spc="0" normalizeH="0" baseline="0" noProof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uLnTx/>
                        <a:uFillTx/>
                        <a:latin typeface="Nunito"/>
                        <a:ea typeface="Nunito"/>
                        <a:cs typeface="Nunito"/>
                        <a:sym typeface="Nunito"/>
                      </a:rPr>
                      <a:t>DIRECCION GENERAL</a:t>
                    </a:r>
                    <a:endParaRPr kumimoji="0" sz="1050" b="1" i="0" u="none" strike="noStrike" kern="0" cap="none" spc="0" normalizeH="0" baseline="0" noProof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Nunito"/>
                      <a:ea typeface="Nunito"/>
                      <a:cs typeface="Nunito"/>
                      <a:sym typeface="Nunito"/>
                    </a:endParaRPr>
                  </a:p>
                </p:txBody>
              </p:sp>
              <p:cxnSp>
                <p:nvCxnSpPr>
                  <p:cNvPr id="220" name="Google Shape;220;p9"/>
                  <p:cNvCxnSpPr/>
                  <p:nvPr/>
                </p:nvCxnSpPr>
                <p:spPr>
                  <a:xfrm>
                    <a:off x="5216087" y="1999038"/>
                    <a:ext cx="1244795" cy="0"/>
                  </a:xfrm>
                  <a:prstGeom prst="straightConnector1">
                    <a:avLst/>
                  </a:prstGeom>
                  <a:noFill/>
                  <a:ln w="9525" cap="flat" cmpd="sng">
                    <a:solidFill>
                      <a:srgbClr val="5D8191"/>
                    </a:solidFill>
                    <a:prstDash val="lgDashDot"/>
                    <a:round/>
                    <a:headEnd type="none" w="med" len="med"/>
                    <a:tailEnd type="none" w="med" len="med"/>
                  </a:ln>
                </p:spPr>
              </p:cxnSp>
              <p:cxnSp>
                <p:nvCxnSpPr>
                  <p:cNvPr id="221" name="Google Shape;221;p9"/>
                  <p:cNvCxnSpPr/>
                  <p:nvPr/>
                </p:nvCxnSpPr>
                <p:spPr>
                  <a:xfrm>
                    <a:off x="1122624" y="4447252"/>
                    <a:ext cx="6115951" cy="0"/>
                  </a:xfrm>
                  <a:prstGeom prst="straightConnector1">
                    <a:avLst/>
                  </a:prstGeom>
                  <a:noFill/>
                  <a:ln w="57150" cap="flat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</p:cxnSp>
              <p:sp>
                <p:nvSpPr>
                  <p:cNvPr id="222" name="Google Shape;222;p9"/>
                  <p:cNvSpPr txBox="1"/>
                  <p:nvPr/>
                </p:nvSpPr>
                <p:spPr>
                  <a:xfrm>
                    <a:off x="6462498" y="1661101"/>
                    <a:ext cx="1270800" cy="827145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spcFirstLastPara="1" wrap="square" lIns="91425" tIns="45700" rIns="91425" bIns="45700" anchor="t" anchorCtr="0">
                    <a:noAutofit/>
                  </a:bodyPr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Tx/>
                      <a:buFont typeface="Arial"/>
                      <a:buNone/>
                      <a:tabLst/>
                      <a:defRPr/>
                    </a:pPr>
                    <a:r>
                      <a:rPr kumimoji="0" lang="es-CO" sz="8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0F243E"/>
                        </a:solidFill>
                        <a:effectLst/>
                        <a:uLnTx/>
                        <a:uFillTx/>
                        <a:latin typeface="Nunito" panose="020B0604020202020204" charset="0"/>
                        <a:ea typeface="Nunito"/>
                        <a:cs typeface="Nunito"/>
                        <a:sym typeface="Nunito"/>
                      </a:rPr>
                      <a:t>ORGANOS</a:t>
                    </a:r>
                    <a:endParaRPr kumimoji="0" sz="8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Nunito" panose="020B0604020202020204" charset="0"/>
                      <a:ea typeface="+mn-ea"/>
                      <a:cs typeface="Arial"/>
                      <a:sym typeface="Arial"/>
                    </a:endParaRPr>
                  </a:p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Tx/>
                      <a:buFont typeface="Arial"/>
                      <a:buNone/>
                      <a:tabLst/>
                      <a:defRPr/>
                    </a:pPr>
                    <a:r>
                      <a:rPr kumimoji="0" lang="es-CO" sz="8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0F243E"/>
                        </a:solidFill>
                        <a:effectLst/>
                        <a:uLnTx/>
                        <a:uFillTx/>
                        <a:latin typeface="Nunito" panose="020B0604020202020204" charset="0"/>
                        <a:ea typeface="Nunito"/>
                        <a:cs typeface="Nunito"/>
                        <a:sym typeface="Nunito"/>
                      </a:rPr>
                      <a:t>DE ASESORÍA Y COORDINACIÓN</a:t>
                    </a:r>
                    <a:endParaRPr kumimoji="0" sz="8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Nunito" panose="020B0604020202020204" charset="0"/>
                      <a:ea typeface="+mn-ea"/>
                      <a:cs typeface="Arial"/>
                      <a:sym typeface="Arial"/>
                    </a:endParaRPr>
                  </a:p>
                </p:txBody>
              </p:sp>
              <p:cxnSp>
                <p:nvCxnSpPr>
                  <p:cNvPr id="223" name="Google Shape;223;p9"/>
                  <p:cNvCxnSpPr/>
                  <p:nvPr/>
                </p:nvCxnSpPr>
                <p:spPr>
                  <a:xfrm>
                    <a:off x="3657712" y="3247508"/>
                    <a:ext cx="428783" cy="0"/>
                  </a:xfrm>
                  <a:prstGeom prst="straightConnector1">
                    <a:avLst/>
                  </a:prstGeom>
                  <a:noFill/>
                  <a:ln w="9525" cap="flat" cmpd="sng">
                    <a:solidFill>
                      <a:srgbClr val="5D819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</p:cxnSp>
            </p:grpSp>
            <p:sp>
              <p:nvSpPr>
                <p:cNvPr id="224" name="Google Shape;224;p9"/>
                <p:cNvSpPr txBox="1"/>
                <p:nvPr/>
              </p:nvSpPr>
              <p:spPr>
                <a:xfrm>
                  <a:off x="2355184" y="3071444"/>
                  <a:ext cx="1803465" cy="421604"/>
                </a:xfrm>
                <a:prstGeom prst="rect">
                  <a:avLst/>
                </a:prstGeom>
                <a:solidFill>
                  <a:schemeClr val="bg1"/>
                </a:solidFill>
                <a:ln w="9525" cap="flat" cmpd="sng">
                  <a:solidFill>
                    <a:schemeClr val="dk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>
                  <a:outerShdw blurRad="40000" dist="20000" dir="5400000" rotWithShape="0">
                    <a:srgbClr val="000000">
                      <a:alpha val="37647"/>
                    </a:srgbClr>
                  </a:outerShdw>
                </a:effectLst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Tx/>
                    <a:buFont typeface="Arial"/>
                    <a:buNone/>
                    <a:tabLst/>
                    <a:defRPr/>
                  </a:pPr>
                  <a:r>
                    <a:rPr kumimoji="0" lang="es-CO" sz="1000" b="0" i="0" u="none" strike="noStrike" kern="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Nunito"/>
                      <a:ea typeface="Nunito"/>
                      <a:cs typeface="Nunito"/>
                      <a:sym typeface="Nunito"/>
                    </a:rPr>
                    <a:t>Oficina asesora de las  TIC</a:t>
                  </a:r>
                  <a:endParaRPr kumimoji="0" sz="10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Nunito"/>
                    <a:ea typeface="Nunito"/>
                    <a:cs typeface="Nunito"/>
                    <a:sym typeface="Nunito"/>
                  </a:endParaRPr>
                </a:p>
              </p:txBody>
            </p:sp>
            <p:cxnSp>
              <p:nvCxnSpPr>
                <p:cNvPr id="225" name="Google Shape;225;p9"/>
                <p:cNvCxnSpPr/>
                <p:nvPr/>
              </p:nvCxnSpPr>
              <p:spPr>
                <a:xfrm>
                  <a:off x="4139952" y="3212502"/>
                  <a:ext cx="432048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rgbClr val="5D819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226" name="Google Shape;226;p9"/>
                <p:cNvCxnSpPr>
                  <a:cxnSpLocks/>
                </p:cNvCxnSpPr>
                <p:nvPr/>
              </p:nvCxnSpPr>
              <p:spPr>
                <a:xfrm>
                  <a:off x="4585367" y="4537973"/>
                  <a:ext cx="7865" cy="699269"/>
                </a:xfrm>
                <a:prstGeom prst="straightConnector1">
                  <a:avLst/>
                </a:prstGeom>
                <a:noFill/>
                <a:ln w="571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sp>
              <p:nvSpPr>
                <p:cNvPr id="227" name="Google Shape;227;p9"/>
                <p:cNvSpPr txBox="1"/>
                <p:nvPr/>
              </p:nvSpPr>
              <p:spPr>
                <a:xfrm>
                  <a:off x="5060103" y="2597534"/>
                  <a:ext cx="1972537" cy="614967"/>
                </a:xfrm>
                <a:prstGeom prst="rect">
                  <a:avLst/>
                </a:prstGeom>
                <a:solidFill>
                  <a:schemeClr val="bg1"/>
                </a:solidFill>
                <a:ln w="9525" cap="flat" cmpd="sng">
                  <a:solidFill>
                    <a:schemeClr val="dk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>
                  <a:outerShdw blurRad="40000" dist="20000" dir="5400000" rotWithShape="0">
                    <a:srgbClr val="000000">
                      <a:alpha val="37647"/>
                    </a:srgbClr>
                  </a:outerShdw>
                </a:effectLst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Tx/>
                    <a:buFont typeface="Arial"/>
                    <a:buNone/>
                    <a:tabLst/>
                    <a:defRPr/>
                  </a:pPr>
                  <a:r>
                    <a:rPr kumimoji="0" lang="es-CO" sz="1000" b="0" i="0" u="none" strike="noStrike" kern="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Nunito"/>
                      <a:ea typeface="Nunito"/>
                      <a:cs typeface="Nunito"/>
                      <a:sym typeface="Nunito"/>
                    </a:rPr>
                    <a:t>Oficina de control interno disciplinario</a:t>
                  </a:r>
                  <a:endParaRPr kumimoji="0" sz="10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Nunito"/>
                    <a:ea typeface="Nunito"/>
                    <a:cs typeface="Nunito"/>
                    <a:sym typeface="Nunito"/>
                  </a:endParaRPr>
                </a:p>
              </p:txBody>
            </p:sp>
            <p:cxnSp>
              <p:nvCxnSpPr>
                <p:cNvPr id="228" name="Google Shape;228;p9"/>
                <p:cNvCxnSpPr/>
                <p:nvPr/>
              </p:nvCxnSpPr>
              <p:spPr>
                <a:xfrm>
                  <a:off x="4571999" y="2834253"/>
                  <a:ext cx="48475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rgbClr val="5D819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</p:grpSp>
          <p:sp>
            <p:nvSpPr>
              <p:cNvPr id="229" name="Google Shape;229;p9"/>
              <p:cNvSpPr/>
              <p:nvPr/>
            </p:nvSpPr>
            <p:spPr>
              <a:xfrm>
                <a:off x="1727684" y="1926890"/>
                <a:ext cx="2779568" cy="1053866"/>
              </a:xfrm>
              <a:custGeom>
                <a:avLst/>
                <a:gdLst/>
                <a:ahLst/>
                <a:cxnLst/>
                <a:rect l="l" t="t" r="r" b="b"/>
                <a:pathLst>
                  <a:path w="120000" h="120000" extrusionOk="0">
                    <a:moveTo>
                      <a:pt x="0" y="0"/>
                    </a:moveTo>
                    <a:lnTo>
                      <a:pt x="120000" y="0"/>
                    </a:lnTo>
                    <a:lnTo>
                      <a:pt x="120000" y="120000"/>
                    </a:lnTo>
                    <a:lnTo>
                      <a:pt x="0" y="120000"/>
                    </a:lnTo>
                    <a:close/>
                  </a:path>
                  <a:path w="120000" h="120000" fill="none" extrusionOk="0">
                    <a:moveTo>
                      <a:pt x="120359" y="20386"/>
                    </a:moveTo>
                    <a:lnTo>
                      <a:pt x="165666" y="19440"/>
                    </a:lnTo>
                  </a:path>
                </a:pathLst>
              </a:custGeom>
              <a:solidFill>
                <a:srgbClr val="FFFFFF"/>
              </a:solidFill>
              <a:ln w="12700" cap="flat" cmpd="sng">
                <a:solidFill>
                  <a:srgbClr val="5D819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87312" marR="0" lvl="0" indent="-87312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900"/>
                  <a:buFont typeface="Arial"/>
                  <a:buChar char="•"/>
                  <a:tabLst/>
                  <a:defRPr/>
                </a:pPr>
                <a:r>
                  <a:rPr kumimoji="0" lang="es-CO" sz="9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Nunito"/>
                    <a:ea typeface="Nunito"/>
                    <a:cs typeface="Nunito"/>
                    <a:sym typeface="Nunito"/>
                  </a:rPr>
                  <a:t>Ministro Defensa Nacional o delegado.</a:t>
                </a:r>
                <a:endParaRPr kumimoji="0" sz="9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Nunito"/>
                  <a:ea typeface="Nunito"/>
                  <a:cs typeface="Nunito"/>
                  <a:sym typeface="Nunito"/>
                </a:endParaRPr>
              </a:p>
              <a:p>
                <a:pPr marL="87312" marR="0" lvl="0" indent="-87312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900"/>
                  <a:buFont typeface="Arial"/>
                  <a:buChar char="•"/>
                  <a:tabLst/>
                  <a:defRPr/>
                </a:pPr>
                <a:r>
                  <a:rPr kumimoji="0" lang="es-CO" sz="9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Nunito"/>
                    <a:ea typeface="Nunito"/>
                    <a:cs typeface="Nunito"/>
                    <a:sym typeface="Nunito"/>
                  </a:rPr>
                  <a:t>Delegado Min Salud y Protección  Social.</a:t>
                </a:r>
                <a:endParaRPr kumimoji="0" sz="9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Nunito"/>
                  <a:ea typeface="Nunito"/>
                  <a:cs typeface="Nunito"/>
                  <a:sym typeface="Nunito"/>
                </a:endParaRPr>
              </a:p>
              <a:p>
                <a:pPr marL="87312" marR="0" lvl="0" indent="-87312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900"/>
                  <a:buFont typeface="Arial"/>
                  <a:buChar char="•"/>
                  <a:tabLst/>
                  <a:defRPr/>
                </a:pPr>
                <a:r>
                  <a:rPr kumimoji="0" lang="es-CO" sz="9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Nunito"/>
                    <a:ea typeface="Nunito"/>
                    <a:cs typeface="Nunito"/>
                    <a:sym typeface="Nunito"/>
                  </a:rPr>
                  <a:t>Delegado MINTIC.</a:t>
                </a:r>
                <a:endParaRPr kumimoji="0" sz="9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Nunito"/>
                  <a:ea typeface="Nunito"/>
                  <a:cs typeface="Nunito"/>
                  <a:sym typeface="Nunito"/>
                </a:endParaRPr>
              </a:p>
              <a:p>
                <a:pPr marL="87312" marR="0" lvl="0" indent="-87312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900"/>
                  <a:buFont typeface="Arial"/>
                  <a:buChar char="•"/>
                  <a:tabLst/>
                  <a:defRPr/>
                </a:pPr>
                <a:r>
                  <a:rPr kumimoji="0" lang="es-CO" sz="9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Nunito"/>
                    <a:ea typeface="Nunito"/>
                    <a:cs typeface="Nunito"/>
                    <a:sym typeface="Nunito"/>
                  </a:rPr>
                  <a:t>Comandante General FF.MM. o delegado.</a:t>
                </a:r>
                <a:endParaRPr kumimoji="0" sz="9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Nunito"/>
                  <a:ea typeface="Nunito"/>
                  <a:cs typeface="Nunito"/>
                  <a:sym typeface="Nunito"/>
                </a:endParaRPr>
              </a:p>
              <a:p>
                <a:pPr marL="87312" marR="0" lvl="0" indent="-87312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900"/>
                  <a:buFont typeface="Arial"/>
                  <a:buChar char="•"/>
                  <a:tabLst/>
                  <a:defRPr/>
                </a:pPr>
                <a:r>
                  <a:rPr kumimoji="0" lang="es-CO" sz="9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Nunito"/>
                    <a:ea typeface="Nunito"/>
                    <a:cs typeface="Nunito"/>
                    <a:sym typeface="Nunito"/>
                  </a:rPr>
                  <a:t>Director  PONAL o delegado.</a:t>
                </a:r>
                <a:endParaRPr kumimoji="0" sz="9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Nunito"/>
                  <a:ea typeface="Nunito"/>
                  <a:cs typeface="Nunito"/>
                  <a:sym typeface="Nunito"/>
                </a:endParaRPr>
              </a:p>
              <a:p>
                <a:pPr marL="87312" marR="0" lvl="0" indent="-87312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900"/>
                  <a:buFont typeface="Arial"/>
                  <a:buChar char="•"/>
                  <a:tabLst/>
                  <a:defRPr/>
                </a:pPr>
                <a:r>
                  <a:rPr kumimoji="0" lang="es-CO" sz="9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Nunito"/>
                    <a:ea typeface="Nunito"/>
                    <a:cs typeface="Nunito"/>
                    <a:sym typeface="Nunito"/>
                  </a:rPr>
                  <a:t>Director UNGRD</a:t>
                </a:r>
                <a:endParaRPr kumimoji="0" sz="14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+mn-ea"/>
                  <a:cs typeface="Arial"/>
                  <a:sym typeface="Arial"/>
                </a:endParaRPr>
              </a:p>
              <a:p>
                <a:pPr marL="87312" marR="0" lvl="0" indent="-87312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900"/>
                  <a:buFont typeface="Arial"/>
                  <a:buChar char="•"/>
                  <a:tabLst/>
                  <a:defRPr/>
                </a:pPr>
                <a:r>
                  <a:rPr kumimoji="0" lang="es-CO" sz="9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Nunito"/>
                    <a:ea typeface="Nunito"/>
                    <a:cs typeface="Nunito"/>
                    <a:sym typeface="Nunito"/>
                  </a:rPr>
                  <a:t>Miembro independiente</a:t>
                </a:r>
                <a:endParaRPr kumimoji="0" sz="9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Nunito"/>
                  <a:ea typeface="Nunito"/>
                  <a:cs typeface="Nunito"/>
                  <a:sym typeface="Nunito"/>
                </a:endParaRPr>
              </a:p>
            </p:txBody>
          </p:sp>
          <p:cxnSp>
            <p:nvCxnSpPr>
              <p:cNvPr id="230" name="Google Shape;230;p9"/>
              <p:cNvCxnSpPr/>
              <p:nvPr/>
            </p:nvCxnSpPr>
            <p:spPr>
              <a:xfrm>
                <a:off x="6633004" y="3355872"/>
                <a:ext cx="433694" cy="0"/>
              </a:xfrm>
              <a:prstGeom prst="straightConnector1">
                <a:avLst/>
              </a:prstGeom>
              <a:noFill/>
              <a:ln w="9525" cap="flat" cmpd="sng">
                <a:solidFill>
                  <a:srgbClr val="5D819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31" name="Google Shape;231;p9"/>
              <p:cNvCxnSpPr/>
              <p:nvPr/>
            </p:nvCxnSpPr>
            <p:spPr>
              <a:xfrm>
                <a:off x="6256668" y="3130893"/>
                <a:ext cx="383622" cy="0"/>
              </a:xfrm>
              <a:prstGeom prst="straightConnector1">
                <a:avLst/>
              </a:prstGeom>
              <a:noFill/>
              <a:ln w="9525" cap="flat" cmpd="sng">
                <a:solidFill>
                  <a:srgbClr val="5D819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sp>
            <p:nvSpPr>
              <p:cNvPr id="235" name="Google Shape;235;p9"/>
              <p:cNvSpPr txBox="1"/>
              <p:nvPr/>
            </p:nvSpPr>
            <p:spPr>
              <a:xfrm>
                <a:off x="6028351" y="6095562"/>
                <a:ext cx="1247299" cy="502717"/>
              </a:xfrm>
              <a:prstGeom prst="rect">
                <a:avLst/>
              </a:prstGeom>
              <a:solidFill>
                <a:srgbClr val="C7C7C7"/>
              </a:solidFill>
              <a:ln w="19050" cap="flat" cmpd="sng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>
                <a:outerShdw blurRad="40000" dist="20000" dir="5400000" rotWithShape="0">
                  <a:srgbClr val="000000">
                    <a:alpha val="37647"/>
                  </a:srgbClr>
                </a:outerShdw>
              </a:effectLst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r>
                  <a:rPr kumimoji="0" lang="es-CO" sz="105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F243E"/>
                    </a:solidFill>
                    <a:effectLst/>
                    <a:uLnTx/>
                    <a:uFillTx/>
                    <a:latin typeface="Nunito"/>
                    <a:ea typeface="Nunito"/>
                    <a:cs typeface="Nunito"/>
                    <a:sym typeface="Nunito"/>
                  </a:rPr>
                  <a:t>DIRECCIONES SECCIONALES </a:t>
                </a:r>
                <a:endParaRPr kumimoji="0" sz="1050" b="0" i="0" u="none" strike="noStrike" kern="0" cap="none" spc="0" normalizeH="0" baseline="0" noProof="0" dirty="0">
                  <a:ln>
                    <a:noFill/>
                  </a:ln>
                  <a:solidFill>
                    <a:srgbClr val="0F243E"/>
                  </a:solidFill>
                  <a:effectLst/>
                  <a:uLnTx/>
                  <a:uFillTx/>
                  <a:latin typeface="Nunito"/>
                  <a:ea typeface="Nunito"/>
                  <a:cs typeface="Nunito"/>
                  <a:sym typeface="Nunito"/>
                </a:endParaRPr>
              </a:p>
            </p:txBody>
          </p:sp>
          <p:cxnSp>
            <p:nvCxnSpPr>
              <p:cNvPr id="241" name="Google Shape;241;p9"/>
              <p:cNvCxnSpPr>
                <a:cxnSpLocks/>
              </p:cNvCxnSpPr>
              <p:nvPr/>
            </p:nvCxnSpPr>
            <p:spPr>
              <a:xfrm>
                <a:off x="4012886" y="5482996"/>
                <a:ext cx="7037" cy="800175"/>
              </a:xfrm>
              <a:prstGeom prst="straightConnector1">
                <a:avLst/>
              </a:prstGeom>
              <a:noFill/>
              <a:ln w="2857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</p:grpSp>
        <p:cxnSp>
          <p:nvCxnSpPr>
            <p:cNvPr id="244" name="Google Shape;244;p9"/>
            <p:cNvCxnSpPr>
              <a:cxnSpLocks/>
              <a:stCxn id="216" idx="3"/>
              <a:endCxn id="202" idx="0"/>
            </p:cNvCxnSpPr>
            <p:nvPr/>
          </p:nvCxnSpPr>
          <p:spPr>
            <a:xfrm>
              <a:off x="10253275" y="4459408"/>
              <a:ext cx="548818" cy="916862"/>
            </a:xfrm>
            <a:prstGeom prst="bentConnector2">
              <a:avLst/>
            </a:prstGeom>
            <a:noFill/>
            <a:ln w="28575" cap="flat" cmpd="sng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</p:spPr>
        </p:cxnSp>
      </p:grpSp>
    </p:spTree>
    <p:extLst>
      <p:ext uri="{BB962C8B-B14F-4D97-AF65-F5344CB8AC3E}">
        <p14:creationId xmlns:p14="http://schemas.microsoft.com/office/powerpoint/2010/main" val="3319739292"/>
      </p:ext>
    </p:extLst>
  </p:cSld>
  <p:clrMapOvr>
    <a:masterClrMapping/>
  </p:clrMapOvr>
</p:sld>
</file>

<file path=ppt/theme/theme1.xml><?xml version="1.0" encoding="utf-8"?>
<a:theme xmlns:a="http://schemas.openxmlformats.org/drawingml/2006/main" name="2_Tema de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87</Words>
  <Application>Microsoft Office PowerPoint</Application>
  <PresentationFormat>Panorámica</PresentationFormat>
  <Paragraphs>24</Paragraphs>
  <Slides>1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7" baseType="lpstr">
      <vt:lpstr>Arial</vt:lpstr>
      <vt:lpstr>Calibri</vt:lpstr>
      <vt:lpstr>Helvetica Neue</vt:lpstr>
      <vt:lpstr>Nunito</vt:lpstr>
      <vt:lpstr>Nunito Sans</vt:lpstr>
      <vt:lpstr>2_Tema de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martin nieto</dc:creator>
  <cp:lastModifiedBy>martin nieto</cp:lastModifiedBy>
  <cp:revision>1</cp:revision>
  <dcterms:created xsi:type="dcterms:W3CDTF">2024-01-15T19:45:23Z</dcterms:created>
  <dcterms:modified xsi:type="dcterms:W3CDTF">2024-01-15T19:45:43Z</dcterms:modified>
</cp:coreProperties>
</file>